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6BF086-FF20-434B-8CFD-A2A3F51C7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9ADD06-64DE-4635-925B-7951A459F4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913B09-9488-4CA1-A3C8-A6002729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7EB9-1C54-49CC-B264-384D35085ACF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D646B8-7283-4277-8EF9-67298F49F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354C46-EEB2-4D80-AEA6-CB538BDA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8DA1D-C776-42B4-8470-07012ADAF0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0329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CC256D-EB30-4786-8144-1C7BD383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D9218F3-7E52-4036-929B-52F52795C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16AA67-FFEF-4211-902F-FA167863D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7EB9-1C54-49CC-B264-384D35085ACF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109CF2-BFA5-46CF-928D-1660E545C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473170-4A16-482A-9D47-509AA96E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8DA1D-C776-42B4-8470-07012ADAF0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6974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4CF42E3-3D0E-4EFE-8069-7FEDA00215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8FD0ECF-1431-4F9B-97BC-8429C90E6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1992E9-2AD8-476F-BA10-E04C0738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7EB9-1C54-49CC-B264-384D35085ACF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E9F57A-AFA4-484E-A8C3-45816A210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C81D6D-FA86-4A20-939E-10FD05FF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8DA1D-C776-42B4-8470-07012ADAF0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9275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D39F40-F5FA-4A3F-934A-1046FE8D2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8403AD-449E-4A47-95D2-E631E62FD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049C69-BC45-4C4C-8459-71C5BEFFE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7EB9-1C54-49CC-B264-384D35085ACF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9B79A6-E7A5-4828-91FE-16BC7D57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BBF46A-9AAF-4FBD-B289-8D2629D93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8DA1D-C776-42B4-8470-07012ADAF0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9911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52F190-2D06-45F3-AB8D-09084759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3F95D0-86DF-497F-8723-495F5F7E6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C8AF57-6C0E-470F-93E8-47C68490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7EB9-1C54-49CC-B264-384D35085ACF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B6A429-12DC-4D0D-A382-C629B3433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E0FB7A-5F9D-42CD-ADB0-819582BDE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8DA1D-C776-42B4-8470-07012ADAF0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4322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BE6ABB-859E-447F-9575-C1FAD9BB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E2AF4B-F400-4C76-AC1B-8E50571791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EEDE7CE-7E9E-4CE7-892C-1B599CF94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5796A1A-91F0-4D4D-97F3-B72A5CAAE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7EB9-1C54-49CC-B264-384D35085ACF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168C22-7505-404B-B9EE-CDBD8A8A1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C3552B-838A-45D1-9BB5-0DC68275C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8DA1D-C776-42B4-8470-07012ADAF0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958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CE0FBD-3525-4B46-8885-82D756768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D72B4B-CFE6-4F5A-97D9-CF32438DD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0B0AEE3-8C7C-4884-92DF-EE04E5CCB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2C16A08-086C-4474-97AA-0CAD9686DB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571907B-500F-4F88-A416-6522900469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D11F483-25B0-41B0-A2B2-2844F7927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7EB9-1C54-49CC-B264-384D35085ACF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DCE8B1-04E9-4592-AB19-3AC88A227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C905912-4514-4792-A8AE-DE8EE9100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8DA1D-C776-42B4-8470-07012ADAF0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65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60D17-DB00-43A3-8DFF-35F84D791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DD5C85B-4B80-40A7-925D-BBDC5BFB3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7EB9-1C54-49CC-B264-384D35085ACF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0779AF7-DAEA-4E32-9C02-0B5F0C2ED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ECD15F-F3BD-487D-9B3C-1D4C72791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8DA1D-C776-42B4-8470-07012ADAF0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6998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E19277F-8E24-471F-8717-785BD0A81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7EB9-1C54-49CC-B264-384D35085ACF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C6E6063-C286-40DA-ABCD-AAEE7A214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44D442-FDFA-4831-AB65-AA88EA6D8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8DA1D-C776-42B4-8470-07012ADAF0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95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F383B1-2A35-4A96-8AED-70138855D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FA434A-8831-4C6C-8712-461DF666F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C45F316-5FF8-41BB-8287-7D982BE98B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8DD96F-5BE0-4D8B-AFAF-7D161348C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7EB9-1C54-49CC-B264-384D35085ACF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6BA03A-F6D7-40A1-B8A4-96C073E20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90FAC20-6812-42CE-9CFB-EB2DB599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8DA1D-C776-42B4-8470-07012ADAF0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8560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1A685B-42F9-46A2-947B-8F1527739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488CC11-695C-4725-B994-E257E682A4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70AC05-0952-4692-B5E6-92575223F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D408AE-8405-4D62-BB8E-A5C7E9E7E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7EB9-1C54-49CC-B264-384D35085ACF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8ECE07-0FAC-427F-A8DA-0F7C092A3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3A4945-908A-452A-8CDC-A3DEF8D7C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8DA1D-C776-42B4-8470-07012ADAF0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8326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332D8-21AC-434C-9156-AF789B309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B933BC-52DD-45E7-9E5E-D6A4F8DED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B46BFC-D712-4B1A-A2BD-6CAAB673F9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B7EB9-1C54-49CC-B264-384D35085ACF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080DF8-7D0B-4ADA-8CD0-96873324C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E3E2C7-A457-43ED-B469-9BC4642C0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8DA1D-C776-42B4-8470-07012ADAF0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446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6D34E5-8800-4399-8AE0-60C1F6337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209B2EC-57D2-48DE-AF23-9F37963A5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681" y="3083433"/>
            <a:ext cx="2344868" cy="2344868"/>
          </a:xfrm>
          <a:prstGeom prst="flowChartConnector">
            <a:avLst/>
          </a:prstGeom>
          <a:effectLst>
            <a:outerShdw blurRad="469900" sx="106000" sy="106000" algn="ctr" rotWithShape="0">
              <a:prstClr val="black">
                <a:alpha val="69000"/>
              </a:prst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51BEBF-5AC4-4A4C-BA64-8F22B4D49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9635" y="3118922"/>
            <a:ext cx="2344868" cy="2344868"/>
          </a:xfrm>
          <a:prstGeom prst="flowChartConnector">
            <a:avLst/>
          </a:prstGeom>
          <a:effectLst>
            <a:outerShdw blurRad="469900" sx="106000" sy="106000" algn="ctr" rotWithShape="0">
              <a:prstClr val="black">
                <a:alpha val="69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5A60EB-D031-42CE-A1EA-4D64FA3BEA6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3973" y="121584"/>
            <a:ext cx="2790822" cy="2790822"/>
          </a:xfrm>
          <a:prstGeom prst="flowChartConnector">
            <a:avLst/>
          </a:prstGeom>
          <a:effectLst>
            <a:outerShdw blurRad="469900" sx="106000" sy="106000" algn="ctr" rotWithShape="0">
              <a:prstClr val="black">
                <a:alpha val="69000"/>
              </a:prst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A651CFA-A003-4785-B417-FBE5BEC8A8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3" r="16703"/>
          <a:stretch/>
        </p:blipFill>
        <p:spPr>
          <a:xfrm>
            <a:off x="8605568" y="3118922"/>
            <a:ext cx="2344868" cy="2344868"/>
          </a:xfrm>
          <a:prstGeom prst="flowChartConnector">
            <a:avLst/>
          </a:prstGeom>
          <a:effectLst>
            <a:outerShdw blurRad="469900" sx="106000" sy="106000" algn="ctr" rotWithShape="0">
              <a:prstClr val="black">
                <a:alpha val="69000"/>
              </a:prstClr>
            </a:outerShdw>
          </a:effec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E5AAC91-7FBC-4062-93A0-C5C19DB07DB3}"/>
              </a:ext>
            </a:extLst>
          </p:cNvPr>
          <p:cNvSpPr/>
          <p:nvPr/>
        </p:nvSpPr>
        <p:spPr>
          <a:xfrm>
            <a:off x="781281" y="1364595"/>
            <a:ext cx="2709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Tzeentch</a:t>
            </a:r>
            <a:endParaRPr lang="ru-RU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7AD37F8-8343-40F7-8A8E-7DDF9ED7F612}"/>
              </a:ext>
            </a:extLst>
          </p:cNvPr>
          <p:cNvSpPr/>
          <p:nvPr/>
        </p:nvSpPr>
        <p:spPr>
          <a:xfrm>
            <a:off x="8928440" y="408657"/>
            <a:ext cx="171290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Trash</a:t>
            </a:r>
          </a:p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&amp;</a:t>
            </a:r>
            <a:endParaRPr lang="en-US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beep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ECDC2D5-4D97-4BB7-859C-341B0AF67789}"/>
              </a:ext>
            </a:extLst>
          </p:cNvPr>
          <p:cNvSpPr/>
          <p:nvPr/>
        </p:nvSpPr>
        <p:spPr>
          <a:xfrm>
            <a:off x="767860" y="5498456"/>
            <a:ext cx="256820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Boris </a:t>
            </a:r>
            <a:r>
              <a:rPr lang="en-US" sz="2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Soyfer</a:t>
            </a:r>
            <a:endParaRPr lang="en-US" sz="2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Android developer</a:t>
            </a:r>
            <a:endParaRPr lang="ru-RU" sz="2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6CCBBEC-D377-4A8D-96A8-38C2DB270CAB}"/>
              </a:ext>
            </a:extLst>
          </p:cNvPr>
          <p:cNvSpPr/>
          <p:nvPr/>
        </p:nvSpPr>
        <p:spPr>
          <a:xfrm>
            <a:off x="4653842" y="5498456"/>
            <a:ext cx="233108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Igore</a:t>
            </a:r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Dostovalov</a:t>
            </a:r>
            <a:endParaRPr lang="en-US" sz="2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ML </a:t>
            </a:r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Developer</a:t>
            </a:r>
            <a:endParaRPr lang="ru-RU" sz="2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D16DA49-6211-4DDB-BC90-BD7849ED9FA1}"/>
              </a:ext>
            </a:extLst>
          </p:cNvPr>
          <p:cNvSpPr/>
          <p:nvPr/>
        </p:nvSpPr>
        <p:spPr>
          <a:xfrm>
            <a:off x="8382554" y="5547891"/>
            <a:ext cx="280467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Alexander </a:t>
            </a:r>
            <a:r>
              <a:rPr lang="en-US" sz="2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Shabanov</a:t>
            </a:r>
            <a:endParaRPr lang="en-US" sz="2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.NET</a:t>
            </a:r>
            <a:r>
              <a:rPr lang="ru-RU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Developer</a:t>
            </a:r>
            <a:endParaRPr lang="ru-RU" sz="2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7041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C9A2C9A-0F60-488D-A209-560269358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3AF178-D609-46CE-A723-2C4343E4F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Make Uzbekistan clean again</a:t>
            </a:r>
            <a:r>
              <a:rPr lang="ru-RU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E0672FA-E797-487B-AC2F-8343CD311A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1603693"/>
            <a:ext cx="3733800" cy="229862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E55CA4F6-D66C-480D-B91E-DAE059F834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526" y="2128600"/>
            <a:ext cx="7403107" cy="429148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525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C9A2C9A-0F60-488D-A209-560269358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3AF178-D609-46CE-A723-2C4343E4F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Make Uzbekistan clean again</a:t>
            </a:r>
            <a:r>
              <a:rPr lang="ru-RU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E0672FA-E797-487B-AC2F-8343CD311A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360" y="1604341"/>
            <a:ext cx="3733800" cy="229732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E55CA4F6-D66C-480D-B91E-DAE059F834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8526" y="2130528"/>
            <a:ext cx="7403107" cy="42876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857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BBD129-78BA-4C7A-816D-236C6412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3296"/>
            <a:ext cx="12192000" cy="3420533"/>
          </a:xfrm>
          <a:prstGeom prst="rect">
            <a:avLst/>
          </a:prstGeom>
          <a:effectLst>
            <a:glow>
              <a:schemeClr val="bg1">
                <a:alpha val="81000"/>
              </a:schemeClr>
            </a:glow>
            <a:outerShdw blurRad="368300" dist="1181100" dir="5400000" sx="101000" sy="101000" algn="ctr" rotWithShape="0">
              <a:schemeClr val="bg2">
                <a:lumMod val="75000"/>
                <a:alpha val="18000"/>
              </a:schemeClr>
            </a:outerShdw>
            <a:softEdge rad="127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B95B9D-056F-4359-AC38-A676D834B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" y="5047895"/>
            <a:ext cx="5082771" cy="17168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768F5D1-7B9F-4EB9-A49E-612A400FF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119" y="4245092"/>
            <a:ext cx="3465195" cy="293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21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68A2DA-6DAC-472F-983B-730E80541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462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27</Words>
  <Application>Microsoft Office PowerPoint</Application>
  <PresentationFormat>Широкоэкранный</PresentationFormat>
  <Paragraphs>12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Тема Office</vt:lpstr>
      <vt:lpstr>Презентация PowerPoint</vt:lpstr>
      <vt:lpstr>Make Uzbekistan clean again!</vt:lpstr>
      <vt:lpstr>Make Uzbekistan clean again!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 Шабанов</dc:creator>
  <cp:lastModifiedBy>Александр Шабанов</cp:lastModifiedBy>
  <cp:revision>6</cp:revision>
  <dcterms:created xsi:type="dcterms:W3CDTF">2022-11-18T09:03:36Z</dcterms:created>
  <dcterms:modified xsi:type="dcterms:W3CDTF">2022-11-18T19:15:18Z</dcterms:modified>
</cp:coreProperties>
</file>